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8" r:id="rId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7"/>
    <p:restoredTop sz="94667"/>
  </p:normalViewPr>
  <p:slideViewPr>
    <p:cSldViewPr>
      <p:cViewPr varScale="1">
        <p:scale>
          <a:sx n="83" d="100"/>
          <a:sy n="83" d="100"/>
        </p:scale>
        <p:origin x="1203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7384"/>
            <a:ext cx="9144000" cy="865584"/>
          </a:xfrm>
          <a:solidFill>
            <a:schemeClr val="accent2">
              <a:lumMod val="20000"/>
              <a:lumOff val="80000"/>
              <a:alpha val="62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CURRICULUM VITAE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65584"/>
            <a:ext cx="9144000" cy="5988908"/>
          </a:xfrm>
        </p:spPr>
        <p:txBody>
          <a:bodyPr>
            <a:noAutofit/>
          </a:bodyPr>
          <a:lstStyle/>
          <a:p>
            <a:pPr lvl="0">
              <a:buNone/>
              <a:defRPr/>
            </a:pP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Name: 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 Sukhwinder Sangha</a:t>
            </a:r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None/>
              <a:defRPr/>
            </a:pP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Appointment: 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Consultant Nephrologist</a:t>
            </a:r>
            <a:endParaRPr lang="en-US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None/>
              <a:defRPr/>
            </a:pP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Qualifications: </a:t>
            </a:r>
            <a:r>
              <a:rPr lang="en-US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MBBS (2004), MD Medicine (AFMC, Pune-2013), DM Nephrology (AIIMS, New Delhi-2020)</a:t>
            </a:r>
            <a:endParaRPr lang="en-US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None/>
              <a:defRPr/>
            </a:pP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Institute: </a:t>
            </a:r>
            <a:r>
              <a:rPr lang="en-US" sz="28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Command Hospital (WC), Chandimandir</a:t>
            </a:r>
            <a:endParaRPr lang="en-US" sz="28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Awards:</a:t>
            </a:r>
            <a:endParaRPr lang="en-US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7525" indent="-285750">
              <a:defRPr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Brig IP Bhalla Gold medal for best research work in dissertation in MD medicine 2013 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Publications:</a:t>
            </a:r>
            <a:endParaRPr lang="en-US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7525" indent="-285750">
              <a:defRPr/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7  publications					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355</Words>
  <Application>WPS Writer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SimSun</vt:lpstr>
      <vt:lpstr>Wingdings</vt:lpstr>
      <vt:lpstr>Microsoft YaHei</vt:lpstr>
      <vt:lpstr>汉仪旗黑</vt:lpstr>
      <vt:lpstr>Arial Unicode MS</vt:lpstr>
      <vt:lpstr>Calibri</vt:lpstr>
      <vt:lpstr>Helvetica Neue</vt:lpstr>
      <vt:lpstr>宋体-简</vt:lpstr>
      <vt:lpstr>Office Theme</vt:lpstr>
      <vt:lpstr>CURRICULUM VITAE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Surg Vice Admiral Tapan Sinha, SM  DGMS (Navy)</dc:title>
  <dc:creator>Abbot</dc:creator>
  <cp:lastModifiedBy>sukhwindersangha</cp:lastModifiedBy>
  <cp:revision>82</cp:revision>
  <dcterms:created xsi:type="dcterms:W3CDTF">2024-05-21T14:18:45Z</dcterms:created>
  <dcterms:modified xsi:type="dcterms:W3CDTF">2024-05-21T14:18:45Z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1033-5.7.2.8094</vt:lpwstr>
  </property>
</Properties>
</file>